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7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handoutMaster" Target="handoutMasters/handoutMaster1.xml"/><Relationship Id="rId68" Type="http://schemas.openxmlformats.org/officeDocument/2006/relationships/notesMaster" Target="notesMasters/notesMaster1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174625"/>
            <a:ext cx="10683875" cy="65087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" y="229870"/>
            <a:ext cx="11894820" cy="63988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35" y="106045"/>
            <a:ext cx="10474325" cy="66452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5" y="419100"/>
            <a:ext cx="11906250" cy="5704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191770"/>
            <a:ext cx="11182350" cy="66662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265" y="523875"/>
            <a:ext cx="12015470" cy="55987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130175"/>
            <a:ext cx="11379835" cy="66370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400050"/>
            <a:ext cx="11715115" cy="60585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138430"/>
            <a:ext cx="11410315" cy="6581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561975"/>
            <a:ext cx="11711940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" y="434975"/>
            <a:ext cx="11873865" cy="5988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780" y="107950"/>
            <a:ext cx="10658475" cy="62706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445135"/>
            <a:ext cx="11200765" cy="61836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560" y="317500"/>
            <a:ext cx="10989310" cy="6223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772160"/>
            <a:ext cx="11746230" cy="53130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" y="107315"/>
            <a:ext cx="11724640" cy="65557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401955"/>
            <a:ext cx="11710035" cy="60534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" y="147320"/>
            <a:ext cx="11845290" cy="64630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" y="655320"/>
            <a:ext cx="12033250" cy="58216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155575"/>
            <a:ext cx="11376025" cy="65462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365" y="796290"/>
            <a:ext cx="11939905" cy="52660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" y="100330"/>
            <a:ext cx="11943715" cy="6581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910" y="76835"/>
            <a:ext cx="11346180" cy="67043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" y="255270"/>
            <a:ext cx="12025630" cy="60928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555" y="349250"/>
            <a:ext cx="11617960" cy="59429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" y="436880"/>
            <a:ext cx="11875135" cy="57194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880" y="222250"/>
            <a:ext cx="8990965" cy="61664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45" y="463550"/>
            <a:ext cx="11725910" cy="57988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310" y="155575"/>
            <a:ext cx="11224895" cy="65468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540" y="276225"/>
            <a:ext cx="11561445" cy="64211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905" y="414655"/>
            <a:ext cx="11069320" cy="61899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470" y="187325"/>
            <a:ext cx="11529060" cy="64833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" y="936625"/>
            <a:ext cx="11281410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168275"/>
            <a:ext cx="11329035" cy="65214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245110"/>
            <a:ext cx="10965815" cy="63677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670" y="154305"/>
            <a:ext cx="11485245" cy="65493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521335"/>
            <a:ext cx="11785600" cy="58159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0" y="399415"/>
            <a:ext cx="1073150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855980"/>
            <a:ext cx="11767185" cy="53244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" y="129540"/>
            <a:ext cx="11583670" cy="642747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265" y="539750"/>
            <a:ext cx="11016615" cy="59397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" y="657860"/>
            <a:ext cx="11407775" cy="540448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810" y="235585"/>
            <a:ext cx="10434955" cy="65570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250" y="931545"/>
            <a:ext cx="11002010" cy="53917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90" y="274320"/>
            <a:ext cx="11158220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453390"/>
            <a:ext cx="12001500" cy="582168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" y="309245"/>
            <a:ext cx="11360150" cy="62401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055" y="879475"/>
            <a:ext cx="11590655" cy="55721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62230"/>
            <a:ext cx="11750675" cy="67341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" y="515620"/>
            <a:ext cx="11595735" cy="61106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910" y="108585"/>
            <a:ext cx="10868660" cy="66401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128905"/>
            <a:ext cx="11665585" cy="66738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235585"/>
            <a:ext cx="11177270" cy="63868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131445"/>
            <a:ext cx="11447780" cy="668401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" y="414655"/>
            <a:ext cx="11958955" cy="60286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545" y="254000"/>
            <a:ext cx="11852910" cy="635063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337185"/>
            <a:ext cx="11665585" cy="618299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541020"/>
            <a:ext cx="11938635" cy="59359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" y="307340"/>
            <a:ext cx="11880215" cy="624332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135890"/>
            <a:ext cx="11169015" cy="658685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35" y="128270"/>
            <a:ext cx="11328400" cy="66319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162560"/>
            <a:ext cx="11502390" cy="65335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338455"/>
            <a:ext cx="12030075" cy="6181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" y="95250"/>
            <a:ext cx="1180973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10" y="83820"/>
            <a:ext cx="11406505" cy="6689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6" baseType="lpstr">
      <vt:lpstr>Arial</vt:lpstr>
      <vt:lpstr>SimSun</vt:lpstr>
      <vt:lpstr>Wingdings</vt:lpstr>
      <vt:lpstr>DejaVu Sans</vt:lpstr>
      <vt:lpstr>Microsoft YaHei</vt:lpstr>
      <vt:lpstr>Droid Sans Fallback</vt:lpstr>
      <vt:lpstr>Arial Unicode MS</vt:lpstr>
      <vt:lpstr>Arial Black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10</cp:revision>
  <dcterms:created xsi:type="dcterms:W3CDTF">2023-04-16T07:55:33Z</dcterms:created>
  <dcterms:modified xsi:type="dcterms:W3CDTF">2023-04-16T07:55:33Z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